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jDst0glYhU/GyoLOZ41U9d/V0z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442" autoAdjust="0"/>
  </p:normalViewPr>
  <p:slideViewPr>
    <p:cSldViewPr snapToGrid="0">
      <p:cViewPr varScale="1">
        <p:scale>
          <a:sx n="80" d="100"/>
          <a:sy n="80" d="100"/>
        </p:scale>
        <p:origin x="16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Job Opportunity Returning Officer - </a:t>
            </a:r>
            <a:r>
              <a:rPr lang="en-CA" dirty="0" err="1"/>
              <a:t>ᐃᖅᑲᓇᐃᔮᒃᓴᖅ</a:t>
            </a:r>
            <a:r>
              <a:rPr lang="en-CA" dirty="0"/>
              <a:t> </a:t>
            </a:r>
            <a:r>
              <a:rPr lang="en-CA" dirty="0" err="1"/>
              <a:t>ᓂᕈᐊᖅᑐᓕᕆᔨ</a:t>
            </a:r>
            <a:r>
              <a:rPr lang="en-CA" dirty="0"/>
              <a:t>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Do you have what it takes to be a returning officer? </a:t>
            </a:r>
            <a:r>
              <a:rPr lang="en-CA" dirty="0" err="1"/>
              <a:t>ᓂᕈᐊᖅᑐᓕᕆᔨᐅᔪᖅ</a:t>
            </a:r>
            <a:r>
              <a:rPr lang="en-CA" dirty="0"/>
              <a:t> </a:t>
            </a:r>
            <a:r>
              <a:rPr lang="en-CA" dirty="0" err="1"/>
              <a:t>ᖃᓄᖅ</a:t>
            </a:r>
            <a:r>
              <a:rPr lang="en-CA" dirty="0"/>
              <a:t> </a:t>
            </a:r>
            <a:r>
              <a:rPr lang="en-CA" dirty="0" err="1"/>
              <a:t>ᓂᕈᐊᖅᑐᓕᕆᔨᐅᕙᑉᐸ</a:t>
            </a:r>
            <a:r>
              <a:rPr lang="en-CA" dirty="0"/>
              <a:t>?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 err="1"/>
              <a:t>Leaderᓯᕗᓕᖅᑎ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Resourceful - </a:t>
            </a:r>
            <a:r>
              <a:rPr lang="en-CA" dirty="0" err="1"/>
              <a:t>ᐱᔾᔪᑎᒃᓴᓕᒃ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Orchestrates like a maestro-</a:t>
            </a:r>
            <a:r>
              <a:rPr lang="en-CA" dirty="0" err="1"/>
              <a:t>ᐋᖅᑭᒃᓱᐃᔪᓐᓇᖅᑐᑦ</a:t>
            </a:r>
            <a:r>
              <a:rPr lang="en-CA" dirty="0"/>
              <a:t>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apply at elections.ca/jobs - </a:t>
            </a:r>
            <a:r>
              <a:rPr lang="en-CA" dirty="0" err="1"/>
              <a:t>ᐱᓇᔪᒡᓗᑎᑦ</a:t>
            </a:r>
            <a:r>
              <a:rPr lang="en-CA" dirty="0"/>
              <a:t>  elections.ca/jobs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deadline to apply: May 26, 2022- </a:t>
            </a:r>
            <a:r>
              <a:rPr lang="en-CA" dirty="0" err="1"/>
              <a:t>ᐃᓱᓕᕝᕕᒃᓴᖓᓄᑦ</a:t>
            </a:r>
            <a:r>
              <a:rPr lang="en-CA" dirty="0"/>
              <a:t> </a:t>
            </a:r>
            <a:r>
              <a:rPr lang="en-CA" dirty="0" err="1"/>
              <a:t>ᐱᓇᔪᖕᓂᐊᕐᓗᓂ</a:t>
            </a:r>
            <a:r>
              <a:rPr lang="en-CA" dirty="0"/>
              <a:t>: </a:t>
            </a:r>
            <a:r>
              <a:rPr lang="en-CA" dirty="0" err="1"/>
              <a:t>ᒪᐃ</a:t>
            </a:r>
            <a:r>
              <a:rPr lang="en-CA" dirty="0"/>
              <a:t> 26, 2022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3" name="Google Shape;14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5" name="Google Shape;17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Have a question? ᐊᐱᖅᑯᑎᔅᓴᖃᖅᐲᑦ?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Contact us elections.ca/jobs 1800-463-6868-ᖃᐅᔨᒋᐊᕐᕕᒋᑎᒍᑦ elections.ca/jobs 1-800-463-6868 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For people who are deaf or hard of hearing TTY: 1-800-361-8935 - ᐃᓄᖕᓄᑦ  ᑐᓵᙱᑦᑐᓄᑦ  ᑐᓵᑦᓯᐊᙱᑦᑐᓄᓪᓘᓐᓃᑦ ᐅᖃᓘᑎᒃᑯᑦ ᑎᑎᕋᕈᓐᓇᐅᑎᑯᑦ  (TTY): 1-800-361-8935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2_purple">
  <p:cSld name="Title and Content 2_purple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/>
          <p:nvPr/>
        </p:nvSpPr>
        <p:spPr>
          <a:xfrm>
            <a:off x="0" y="6356350"/>
            <a:ext cx="12192000" cy="365124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4"/>
          <p:cNvSpPr/>
          <p:nvPr/>
        </p:nvSpPr>
        <p:spPr>
          <a:xfrm>
            <a:off x="10442576" y="6356349"/>
            <a:ext cx="1749424" cy="365125"/>
          </a:xfrm>
          <a:custGeom>
            <a:avLst/>
            <a:gdLst/>
            <a:ahLst/>
            <a:cxnLst/>
            <a:rect l="l" t="t" r="r" b="b"/>
            <a:pathLst>
              <a:path w="1749424" h="385589" extrusionOk="0">
                <a:moveTo>
                  <a:pt x="120145" y="0"/>
                </a:moveTo>
                <a:lnTo>
                  <a:pt x="1749424" y="0"/>
                </a:lnTo>
                <a:lnTo>
                  <a:pt x="1749424" y="385589"/>
                </a:lnTo>
                <a:lnTo>
                  <a:pt x="0" y="382916"/>
                </a:lnTo>
                <a:lnTo>
                  <a:pt x="120145" y="0"/>
                </a:lnTo>
                <a:close/>
              </a:path>
            </a:pathLst>
          </a:custGeom>
          <a:solidFill>
            <a:srgbClr val="3F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308113" y="168123"/>
            <a:ext cx="11575774" cy="1297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73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ftr" idx="11"/>
          </p:nvPr>
        </p:nvSpPr>
        <p:spPr>
          <a:xfrm>
            <a:off x="308113" y="6356350"/>
            <a:ext cx="7845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308113" y="1752089"/>
            <a:ext cx="568946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2"/>
          </p:nvPr>
        </p:nvSpPr>
        <p:spPr>
          <a:xfrm>
            <a:off x="308113" y="2576001"/>
            <a:ext cx="5689462" cy="3496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/>
            </a:lvl2pPr>
            <a:lvl3pPr marL="1371600" lvl="2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o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body" idx="3"/>
          </p:nvPr>
        </p:nvSpPr>
        <p:spPr>
          <a:xfrm>
            <a:off x="6194425" y="1752089"/>
            <a:ext cx="568946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body" idx="4"/>
          </p:nvPr>
        </p:nvSpPr>
        <p:spPr>
          <a:xfrm>
            <a:off x="6194425" y="2576001"/>
            <a:ext cx="5689462" cy="3496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/>
            </a:lvl2pPr>
            <a:lvl3pPr marL="1371600" lvl="2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o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14"/>
          <p:cNvSpPr/>
          <p:nvPr/>
        </p:nvSpPr>
        <p:spPr>
          <a:xfrm rot="10800000" flipH="1">
            <a:off x="-1" y="1358164"/>
            <a:ext cx="3902561" cy="107308"/>
          </a:xfrm>
          <a:custGeom>
            <a:avLst/>
            <a:gdLst/>
            <a:ahLst/>
            <a:cxnLst/>
            <a:rect l="l" t="t" r="r" b="b"/>
            <a:pathLst>
              <a:path w="3902561" h="150072" extrusionOk="0">
                <a:moveTo>
                  <a:pt x="0" y="150072"/>
                </a:moveTo>
                <a:lnTo>
                  <a:pt x="3902561" y="150072"/>
                </a:lnTo>
                <a:lnTo>
                  <a:pt x="3855474" y="0"/>
                </a:lnTo>
                <a:lnTo>
                  <a:pt x="0" y="0"/>
                </a:lnTo>
                <a:close/>
              </a:path>
            </a:pathLst>
          </a:custGeom>
          <a:solidFill>
            <a:srgbClr val="6020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_teal">
  <p:cSld name="Title and Content_teal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/>
          <p:nvPr/>
        </p:nvSpPr>
        <p:spPr>
          <a:xfrm>
            <a:off x="0" y="6356350"/>
            <a:ext cx="12192000" cy="365124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5"/>
          <p:cNvSpPr/>
          <p:nvPr/>
        </p:nvSpPr>
        <p:spPr>
          <a:xfrm>
            <a:off x="10442576" y="6356349"/>
            <a:ext cx="1749424" cy="365125"/>
          </a:xfrm>
          <a:custGeom>
            <a:avLst/>
            <a:gdLst/>
            <a:ahLst/>
            <a:cxnLst/>
            <a:rect l="l" t="t" r="r" b="b"/>
            <a:pathLst>
              <a:path w="1749424" h="385589" extrusionOk="0">
                <a:moveTo>
                  <a:pt x="120145" y="0"/>
                </a:moveTo>
                <a:lnTo>
                  <a:pt x="1749424" y="0"/>
                </a:lnTo>
                <a:lnTo>
                  <a:pt x="1749424" y="385589"/>
                </a:lnTo>
                <a:lnTo>
                  <a:pt x="0" y="382916"/>
                </a:lnTo>
                <a:lnTo>
                  <a:pt x="120145" y="0"/>
                </a:lnTo>
                <a:close/>
              </a:path>
            </a:pathLst>
          </a:custGeom>
          <a:solidFill>
            <a:srgbClr val="3F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5"/>
          <p:cNvSpPr txBox="1">
            <a:spLocks noGrp="1"/>
          </p:cNvSpPr>
          <p:nvPr>
            <p:ph type="title"/>
          </p:nvPr>
        </p:nvSpPr>
        <p:spPr>
          <a:xfrm>
            <a:off x="308113" y="168123"/>
            <a:ext cx="11575774" cy="1297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body" idx="1"/>
          </p:nvPr>
        </p:nvSpPr>
        <p:spPr>
          <a:xfrm>
            <a:off x="308113" y="1779105"/>
            <a:ext cx="11575774" cy="4397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/>
            </a:lvl2pPr>
            <a:lvl3pPr marL="1371600" lvl="2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o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73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ftr" idx="11"/>
          </p:nvPr>
        </p:nvSpPr>
        <p:spPr>
          <a:xfrm>
            <a:off x="308113" y="6356350"/>
            <a:ext cx="7845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5"/>
          <p:cNvSpPr/>
          <p:nvPr/>
        </p:nvSpPr>
        <p:spPr>
          <a:xfrm rot="10800000" flipH="1">
            <a:off x="-1" y="1358164"/>
            <a:ext cx="3902561" cy="107308"/>
          </a:xfrm>
          <a:custGeom>
            <a:avLst/>
            <a:gdLst/>
            <a:ahLst/>
            <a:cxnLst/>
            <a:rect l="l" t="t" r="r" b="b"/>
            <a:pathLst>
              <a:path w="3902561" h="150072" extrusionOk="0">
                <a:moveTo>
                  <a:pt x="0" y="150072"/>
                </a:moveTo>
                <a:lnTo>
                  <a:pt x="3902561" y="150072"/>
                </a:lnTo>
                <a:lnTo>
                  <a:pt x="3855474" y="0"/>
                </a:lnTo>
                <a:lnTo>
                  <a:pt x="0" y="0"/>
                </a:lnTo>
                <a:close/>
              </a:path>
            </a:pathLst>
          </a:custGeom>
          <a:solidFill>
            <a:srgbClr val="03606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2_teal">
  <p:cSld name="Title and Content 2_teal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/>
          <p:nvPr/>
        </p:nvSpPr>
        <p:spPr>
          <a:xfrm>
            <a:off x="0" y="6356350"/>
            <a:ext cx="12192000" cy="365124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6"/>
          <p:cNvSpPr/>
          <p:nvPr/>
        </p:nvSpPr>
        <p:spPr>
          <a:xfrm>
            <a:off x="10442576" y="6356349"/>
            <a:ext cx="1749424" cy="365125"/>
          </a:xfrm>
          <a:custGeom>
            <a:avLst/>
            <a:gdLst/>
            <a:ahLst/>
            <a:cxnLst/>
            <a:rect l="l" t="t" r="r" b="b"/>
            <a:pathLst>
              <a:path w="1749424" h="385589" extrusionOk="0">
                <a:moveTo>
                  <a:pt x="120145" y="0"/>
                </a:moveTo>
                <a:lnTo>
                  <a:pt x="1749424" y="0"/>
                </a:lnTo>
                <a:lnTo>
                  <a:pt x="1749424" y="385589"/>
                </a:lnTo>
                <a:lnTo>
                  <a:pt x="0" y="382916"/>
                </a:lnTo>
                <a:lnTo>
                  <a:pt x="120145" y="0"/>
                </a:lnTo>
                <a:close/>
              </a:path>
            </a:pathLst>
          </a:custGeom>
          <a:solidFill>
            <a:srgbClr val="3F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308113" y="168123"/>
            <a:ext cx="11575774" cy="1297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73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  <p:sp>
        <p:nvSpPr>
          <p:cNvPr id="111" name="Google Shape;111;p16"/>
          <p:cNvSpPr txBox="1">
            <a:spLocks noGrp="1"/>
          </p:cNvSpPr>
          <p:nvPr>
            <p:ph type="ftr" idx="11"/>
          </p:nvPr>
        </p:nvSpPr>
        <p:spPr>
          <a:xfrm>
            <a:off x="308113" y="6356350"/>
            <a:ext cx="7845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308113" y="1752089"/>
            <a:ext cx="568946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3" name="Google Shape;113;p16"/>
          <p:cNvSpPr txBox="1">
            <a:spLocks noGrp="1"/>
          </p:cNvSpPr>
          <p:nvPr>
            <p:ph type="body" idx="2"/>
          </p:nvPr>
        </p:nvSpPr>
        <p:spPr>
          <a:xfrm>
            <a:off x="308113" y="2576001"/>
            <a:ext cx="5689462" cy="3496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/>
            </a:lvl2pPr>
            <a:lvl3pPr marL="1371600" lvl="2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o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body" idx="3"/>
          </p:nvPr>
        </p:nvSpPr>
        <p:spPr>
          <a:xfrm>
            <a:off x="6194425" y="1752089"/>
            <a:ext cx="568946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5" name="Google Shape;115;p16"/>
          <p:cNvSpPr txBox="1">
            <a:spLocks noGrp="1"/>
          </p:cNvSpPr>
          <p:nvPr>
            <p:ph type="body" idx="4"/>
          </p:nvPr>
        </p:nvSpPr>
        <p:spPr>
          <a:xfrm>
            <a:off x="6194425" y="2576001"/>
            <a:ext cx="5689462" cy="3496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/>
            </a:lvl2pPr>
            <a:lvl3pPr marL="1371600" lvl="2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o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16"/>
          <p:cNvSpPr/>
          <p:nvPr/>
        </p:nvSpPr>
        <p:spPr>
          <a:xfrm rot="10800000" flipH="1">
            <a:off x="-1" y="1358164"/>
            <a:ext cx="3902561" cy="107308"/>
          </a:xfrm>
          <a:custGeom>
            <a:avLst/>
            <a:gdLst/>
            <a:ahLst/>
            <a:cxnLst/>
            <a:rect l="l" t="t" r="r" b="b"/>
            <a:pathLst>
              <a:path w="3902561" h="150072" extrusionOk="0">
                <a:moveTo>
                  <a:pt x="0" y="150072"/>
                </a:moveTo>
                <a:lnTo>
                  <a:pt x="3902561" y="150072"/>
                </a:lnTo>
                <a:lnTo>
                  <a:pt x="3855474" y="0"/>
                </a:lnTo>
                <a:lnTo>
                  <a:pt x="0" y="0"/>
                </a:lnTo>
                <a:close/>
              </a:path>
            </a:pathLst>
          </a:custGeom>
          <a:solidFill>
            <a:srgbClr val="03606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_dark blue">
  <p:cSld name="Title and Content_dark blue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/>
          <p:nvPr/>
        </p:nvSpPr>
        <p:spPr>
          <a:xfrm>
            <a:off x="0" y="6356350"/>
            <a:ext cx="12192000" cy="365124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7"/>
          <p:cNvSpPr/>
          <p:nvPr/>
        </p:nvSpPr>
        <p:spPr>
          <a:xfrm>
            <a:off x="10442576" y="6356349"/>
            <a:ext cx="1749424" cy="365125"/>
          </a:xfrm>
          <a:custGeom>
            <a:avLst/>
            <a:gdLst/>
            <a:ahLst/>
            <a:cxnLst/>
            <a:rect l="l" t="t" r="r" b="b"/>
            <a:pathLst>
              <a:path w="1749424" h="385589" extrusionOk="0">
                <a:moveTo>
                  <a:pt x="120145" y="0"/>
                </a:moveTo>
                <a:lnTo>
                  <a:pt x="1749424" y="0"/>
                </a:lnTo>
                <a:lnTo>
                  <a:pt x="1749424" y="385589"/>
                </a:lnTo>
                <a:lnTo>
                  <a:pt x="0" y="382916"/>
                </a:lnTo>
                <a:lnTo>
                  <a:pt x="120145" y="0"/>
                </a:lnTo>
                <a:close/>
              </a:path>
            </a:pathLst>
          </a:custGeom>
          <a:solidFill>
            <a:srgbClr val="3F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7"/>
          <p:cNvSpPr txBox="1">
            <a:spLocks noGrp="1"/>
          </p:cNvSpPr>
          <p:nvPr>
            <p:ph type="title"/>
          </p:nvPr>
        </p:nvSpPr>
        <p:spPr>
          <a:xfrm>
            <a:off x="308113" y="168123"/>
            <a:ext cx="11575774" cy="1297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7"/>
          <p:cNvSpPr txBox="1">
            <a:spLocks noGrp="1"/>
          </p:cNvSpPr>
          <p:nvPr>
            <p:ph type="body" idx="1"/>
          </p:nvPr>
        </p:nvSpPr>
        <p:spPr>
          <a:xfrm>
            <a:off x="308113" y="1779105"/>
            <a:ext cx="11575774" cy="4397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/>
            </a:lvl2pPr>
            <a:lvl3pPr marL="1371600" lvl="2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o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17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73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  <p:sp>
        <p:nvSpPr>
          <p:cNvPr id="123" name="Google Shape;123;p17"/>
          <p:cNvSpPr txBox="1">
            <a:spLocks noGrp="1"/>
          </p:cNvSpPr>
          <p:nvPr>
            <p:ph type="ftr" idx="11"/>
          </p:nvPr>
        </p:nvSpPr>
        <p:spPr>
          <a:xfrm>
            <a:off x="308113" y="6356350"/>
            <a:ext cx="7845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7"/>
          <p:cNvSpPr/>
          <p:nvPr/>
        </p:nvSpPr>
        <p:spPr>
          <a:xfrm rot="10800000" flipH="1">
            <a:off x="-1" y="1358164"/>
            <a:ext cx="3902561" cy="107308"/>
          </a:xfrm>
          <a:custGeom>
            <a:avLst/>
            <a:gdLst/>
            <a:ahLst/>
            <a:cxnLst/>
            <a:rect l="l" t="t" r="r" b="b"/>
            <a:pathLst>
              <a:path w="3902561" h="150072" extrusionOk="0">
                <a:moveTo>
                  <a:pt x="0" y="150072"/>
                </a:moveTo>
                <a:lnTo>
                  <a:pt x="3902561" y="150072"/>
                </a:lnTo>
                <a:lnTo>
                  <a:pt x="3855474" y="0"/>
                </a:lnTo>
                <a:lnTo>
                  <a:pt x="0" y="0"/>
                </a:lnTo>
                <a:close/>
              </a:path>
            </a:pathLst>
          </a:custGeom>
          <a:solidFill>
            <a:srgbClr val="1E384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2_dark blue">
  <p:cSld name="Title and Content 2_dark blue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/>
          <p:nvPr/>
        </p:nvSpPr>
        <p:spPr>
          <a:xfrm>
            <a:off x="0" y="6356350"/>
            <a:ext cx="12192000" cy="365124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8"/>
          <p:cNvSpPr/>
          <p:nvPr/>
        </p:nvSpPr>
        <p:spPr>
          <a:xfrm>
            <a:off x="10442576" y="6356349"/>
            <a:ext cx="1749424" cy="365125"/>
          </a:xfrm>
          <a:custGeom>
            <a:avLst/>
            <a:gdLst/>
            <a:ahLst/>
            <a:cxnLst/>
            <a:rect l="l" t="t" r="r" b="b"/>
            <a:pathLst>
              <a:path w="1749424" h="385589" extrusionOk="0">
                <a:moveTo>
                  <a:pt x="120145" y="0"/>
                </a:moveTo>
                <a:lnTo>
                  <a:pt x="1749424" y="0"/>
                </a:lnTo>
                <a:lnTo>
                  <a:pt x="1749424" y="385589"/>
                </a:lnTo>
                <a:lnTo>
                  <a:pt x="0" y="382916"/>
                </a:lnTo>
                <a:lnTo>
                  <a:pt x="120145" y="0"/>
                </a:lnTo>
                <a:close/>
              </a:path>
            </a:pathLst>
          </a:custGeom>
          <a:solidFill>
            <a:srgbClr val="3F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8"/>
          <p:cNvSpPr txBox="1">
            <a:spLocks noGrp="1"/>
          </p:cNvSpPr>
          <p:nvPr>
            <p:ph type="title"/>
          </p:nvPr>
        </p:nvSpPr>
        <p:spPr>
          <a:xfrm>
            <a:off x="308113" y="168123"/>
            <a:ext cx="11575774" cy="1297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73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  <p:sp>
        <p:nvSpPr>
          <p:cNvPr id="130" name="Google Shape;130;p18"/>
          <p:cNvSpPr txBox="1">
            <a:spLocks noGrp="1"/>
          </p:cNvSpPr>
          <p:nvPr>
            <p:ph type="ftr" idx="11"/>
          </p:nvPr>
        </p:nvSpPr>
        <p:spPr>
          <a:xfrm>
            <a:off x="308113" y="6356350"/>
            <a:ext cx="7845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8"/>
          <p:cNvSpPr txBox="1">
            <a:spLocks noGrp="1"/>
          </p:cNvSpPr>
          <p:nvPr>
            <p:ph type="body" idx="1"/>
          </p:nvPr>
        </p:nvSpPr>
        <p:spPr>
          <a:xfrm>
            <a:off x="308113" y="1752089"/>
            <a:ext cx="568946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32" name="Google Shape;132;p18"/>
          <p:cNvSpPr txBox="1">
            <a:spLocks noGrp="1"/>
          </p:cNvSpPr>
          <p:nvPr>
            <p:ph type="body" idx="2"/>
          </p:nvPr>
        </p:nvSpPr>
        <p:spPr>
          <a:xfrm>
            <a:off x="308113" y="2576001"/>
            <a:ext cx="5689462" cy="3496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/>
            </a:lvl2pPr>
            <a:lvl3pPr marL="1371600" lvl="2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o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3" name="Google Shape;133;p18"/>
          <p:cNvSpPr txBox="1">
            <a:spLocks noGrp="1"/>
          </p:cNvSpPr>
          <p:nvPr>
            <p:ph type="body" idx="3"/>
          </p:nvPr>
        </p:nvSpPr>
        <p:spPr>
          <a:xfrm>
            <a:off x="6194425" y="1752089"/>
            <a:ext cx="568946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34" name="Google Shape;134;p18"/>
          <p:cNvSpPr txBox="1">
            <a:spLocks noGrp="1"/>
          </p:cNvSpPr>
          <p:nvPr>
            <p:ph type="body" idx="4"/>
          </p:nvPr>
        </p:nvSpPr>
        <p:spPr>
          <a:xfrm>
            <a:off x="6194425" y="2576001"/>
            <a:ext cx="5689462" cy="3496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/>
            </a:lvl2pPr>
            <a:lvl3pPr marL="1371600" lvl="2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o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5" name="Google Shape;135;p18"/>
          <p:cNvSpPr/>
          <p:nvPr/>
        </p:nvSpPr>
        <p:spPr>
          <a:xfrm rot="10800000" flipH="1">
            <a:off x="-1" y="1358164"/>
            <a:ext cx="3902561" cy="107308"/>
          </a:xfrm>
          <a:custGeom>
            <a:avLst/>
            <a:gdLst/>
            <a:ahLst/>
            <a:cxnLst/>
            <a:rect l="l" t="t" r="r" b="b"/>
            <a:pathLst>
              <a:path w="3902561" h="150072" extrusionOk="0">
                <a:moveTo>
                  <a:pt x="0" y="150072"/>
                </a:moveTo>
                <a:lnTo>
                  <a:pt x="3902561" y="150072"/>
                </a:lnTo>
                <a:lnTo>
                  <a:pt x="3855474" y="0"/>
                </a:lnTo>
                <a:lnTo>
                  <a:pt x="0" y="0"/>
                </a:lnTo>
                <a:close/>
              </a:path>
            </a:pathLst>
          </a:custGeom>
          <a:solidFill>
            <a:srgbClr val="1E384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 txBox="1">
            <a:spLocks noGrp="1"/>
          </p:cNvSpPr>
          <p:nvPr>
            <p:ph type="title"/>
          </p:nvPr>
        </p:nvSpPr>
        <p:spPr>
          <a:xfrm>
            <a:off x="838200" y="2214972"/>
            <a:ext cx="9744307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9"/>
          <p:cNvSpPr txBox="1">
            <a:spLocks noGrp="1"/>
          </p:cNvSpPr>
          <p:nvPr>
            <p:ph type="body" idx="1"/>
          </p:nvPr>
        </p:nvSpPr>
        <p:spPr>
          <a:xfrm>
            <a:off x="838200" y="5094697"/>
            <a:ext cx="9744307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39" name="Google Shape;139;p19"/>
          <p:cNvSpPr/>
          <p:nvPr/>
        </p:nvSpPr>
        <p:spPr>
          <a:xfrm rot="-2433840">
            <a:off x="11192381" y="-460496"/>
            <a:ext cx="291191" cy="2991109"/>
          </a:xfrm>
          <a:custGeom>
            <a:avLst/>
            <a:gdLst/>
            <a:ahLst/>
            <a:cxnLst/>
            <a:rect l="l" t="t" r="r" b="b"/>
            <a:pathLst>
              <a:path w="291191" h="2991109" extrusionOk="0">
                <a:moveTo>
                  <a:pt x="892" y="0"/>
                </a:moveTo>
                <a:lnTo>
                  <a:pt x="291191" y="246399"/>
                </a:lnTo>
                <a:cubicBezTo>
                  <a:pt x="290392" y="1265993"/>
                  <a:pt x="290727" y="1647110"/>
                  <a:pt x="289928" y="2666704"/>
                </a:cubicBezTo>
                <a:lnTo>
                  <a:pt x="0" y="2991109"/>
                </a:lnTo>
                <a:cubicBezTo>
                  <a:pt x="57" y="1889382"/>
                  <a:pt x="835" y="1101727"/>
                  <a:pt x="892" y="0"/>
                </a:cubicBezTo>
                <a:close/>
              </a:path>
            </a:pathLst>
          </a:custGeom>
          <a:solidFill>
            <a:srgbClr val="C986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9"/>
          <p:cNvSpPr/>
          <p:nvPr/>
        </p:nvSpPr>
        <p:spPr>
          <a:xfrm rot="-2433840">
            <a:off x="9256806" y="-1762764"/>
            <a:ext cx="2453048" cy="8123197"/>
          </a:xfrm>
          <a:custGeom>
            <a:avLst/>
            <a:gdLst/>
            <a:ahLst/>
            <a:cxnLst/>
            <a:rect l="l" t="t" r="r" b="b"/>
            <a:pathLst>
              <a:path w="2459610" h="8144928" extrusionOk="0">
                <a:moveTo>
                  <a:pt x="0" y="0"/>
                </a:moveTo>
                <a:lnTo>
                  <a:pt x="2459591" y="2094158"/>
                </a:lnTo>
                <a:cubicBezTo>
                  <a:pt x="2459781" y="4162910"/>
                  <a:pt x="2458519" y="3208721"/>
                  <a:pt x="2458709" y="5277473"/>
                </a:cubicBezTo>
                <a:lnTo>
                  <a:pt x="2346" y="8144928"/>
                </a:lnTo>
                <a:cubicBezTo>
                  <a:pt x="2047" y="5378123"/>
                  <a:pt x="299" y="2766805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56673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6"/>
          <p:cNvSpPr txBox="1">
            <a:spLocks noGrp="1"/>
          </p:cNvSpPr>
          <p:nvPr>
            <p:ph type="ctrTitle"/>
          </p:nvPr>
        </p:nvSpPr>
        <p:spPr>
          <a:xfrm>
            <a:off x="4449452" y="1166967"/>
            <a:ext cx="7127579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sz="5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subTitle" idx="1"/>
          </p:nvPr>
        </p:nvSpPr>
        <p:spPr>
          <a:xfrm>
            <a:off x="4449452" y="3658600"/>
            <a:ext cx="712758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6A0032"/>
              </a:buClr>
              <a:buSzPts val="2800"/>
              <a:buNone/>
              <a:defRPr sz="2800" b="1" i="0">
                <a:solidFill>
                  <a:srgbClr val="6A003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9" name="Google Shape;19;p6" descr="Shape, rectangl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70431" y="5811052"/>
            <a:ext cx="2006600" cy="74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6" descr="A picture containing text, clipart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81601" y="6004753"/>
            <a:ext cx="1814635" cy="4536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6" descr="Icon&#10;&#10;Description automatically generated with medium confidenc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85871" y="6004753"/>
            <a:ext cx="1814635" cy="4536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_brugundy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/>
          <p:nvPr/>
        </p:nvSpPr>
        <p:spPr>
          <a:xfrm>
            <a:off x="0" y="6356350"/>
            <a:ext cx="12192000" cy="365124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7"/>
          <p:cNvSpPr/>
          <p:nvPr/>
        </p:nvSpPr>
        <p:spPr>
          <a:xfrm>
            <a:off x="10442576" y="6356349"/>
            <a:ext cx="1749424" cy="365125"/>
          </a:xfrm>
          <a:custGeom>
            <a:avLst/>
            <a:gdLst/>
            <a:ahLst/>
            <a:cxnLst/>
            <a:rect l="l" t="t" r="r" b="b"/>
            <a:pathLst>
              <a:path w="1749424" h="385589" extrusionOk="0">
                <a:moveTo>
                  <a:pt x="120145" y="0"/>
                </a:moveTo>
                <a:lnTo>
                  <a:pt x="1749424" y="0"/>
                </a:lnTo>
                <a:lnTo>
                  <a:pt x="1749424" y="385589"/>
                </a:lnTo>
                <a:lnTo>
                  <a:pt x="0" y="382916"/>
                </a:lnTo>
                <a:lnTo>
                  <a:pt x="120145" y="0"/>
                </a:lnTo>
                <a:close/>
              </a:path>
            </a:pathLst>
          </a:custGeom>
          <a:solidFill>
            <a:srgbClr val="3F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7"/>
          <p:cNvSpPr txBox="1">
            <a:spLocks noGrp="1"/>
          </p:cNvSpPr>
          <p:nvPr>
            <p:ph type="title"/>
          </p:nvPr>
        </p:nvSpPr>
        <p:spPr>
          <a:xfrm>
            <a:off x="308113" y="168123"/>
            <a:ext cx="11575774" cy="1297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body" idx="1"/>
          </p:nvPr>
        </p:nvSpPr>
        <p:spPr>
          <a:xfrm>
            <a:off x="308113" y="1779105"/>
            <a:ext cx="11575774" cy="4397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/>
            </a:lvl2pPr>
            <a:lvl3pPr marL="1371600" lvl="2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o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73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ftr" idx="11"/>
          </p:nvPr>
        </p:nvSpPr>
        <p:spPr>
          <a:xfrm>
            <a:off x="308113" y="6356350"/>
            <a:ext cx="7845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/>
          <p:nvPr/>
        </p:nvSpPr>
        <p:spPr>
          <a:xfrm rot="10800000" flipH="1">
            <a:off x="0" y="1358164"/>
            <a:ext cx="3902561" cy="107308"/>
          </a:xfrm>
          <a:custGeom>
            <a:avLst/>
            <a:gdLst/>
            <a:ahLst/>
            <a:cxnLst/>
            <a:rect l="l" t="t" r="r" b="b"/>
            <a:pathLst>
              <a:path w="3902561" h="150072" extrusionOk="0">
                <a:moveTo>
                  <a:pt x="0" y="150072"/>
                </a:moveTo>
                <a:lnTo>
                  <a:pt x="3902561" y="150072"/>
                </a:lnTo>
                <a:lnTo>
                  <a:pt x="3855474" y="0"/>
                </a:lnTo>
                <a:lnTo>
                  <a:pt x="0" y="0"/>
                </a:lnTo>
                <a:close/>
              </a:path>
            </a:pathLst>
          </a:custGeom>
          <a:solidFill>
            <a:srgbClr val="6A003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2_burgundy">
  <p:cSld name="Title and Content 2_burgund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/>
          <p:nvPr/>
        </p:nvSpPr>
        <p:spPr>
          <a:xfrm>
            <a:off x="0" y="6356350"/>
            <a:ext cx="12192000" cy="365124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8"/>
          <p:cNvSpPr/>
          <p:nvPr/>
        </p:nvSpPr>
        <p:spPr>
          <a:xfrm>
            <a:off x="10442576" y="6356349"/>
            <a:ext cx="1749424" cy="365125"/>
          </a:xfrm>
          <a:custGeom>
            <a:avLst/>
            <a:gdLst/>
            <a:ahLst/>
            <a:cxnLst/>
            <a:rect l="l" t="t" r="r" b="b"/>
            <a:pathLst>
              <a:path w="1749424" h="385589" extrusionOk="0">
                <a:moveTo>
                  <a:pt x="120145" y="0"/>
                </a:moveTo>
                <a:lnTo>
                  <a:pt x="1749424" y="0"/>
                </a:lnTo>
                <a:lnTo>
                  <a:pt x="1749424" y="385589"/>
                </a:lnTo>
                <a:lnTo>
                  <a:pt x="0" y="382916"/>
                </a:lnTo>
                <a:lnTo>
                  <a:pt x="120145" y="0"/>
                </a:lnTo>
                <a:close/>
              </a:path>
            </a:pathLst>
          </a:custGeom>
          <a:solidFill>
            <a:srgbClr val="3F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308113" y="168123"/>
            <a:ext cx="11575774" cy="1297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73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ftr" idx="11"/>
          </p:nvPr>
        </p:nvSpPr>
        <p:spPr>
          <a:xfrm>
            <a:off x="308113" y="6356350"/>
            <a:ext cx="7845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/>
          <p:nvPr/>
        </p:nvSpPr>
        <p:spPr>
          <a:xfrm rot="10800000" flipH="1">
            <a:off x="0" y="1358164"/>
            <a:ext cx="3902561" cy="107308"/>
          </a:xfrm>
          <a:custGeom>
            <a:avLst/>
            <a:gdLst/>
            <a:ahLst/>
            <a:cxnLst/>
            <a:rect l="l" t="t" r="r" b="b"/>
            <a:pathLst>
              <a:path w="3902561" h="150072" extrusionOk="0">
                <a:moveTo>
                  <a:pt x="0" y="150072"/>
                </a:moveTo>
                <a:lnTo>
                  <a:pt x="3902561" y="150072"/>
                </a:lnTo>
                <a:lnTo>
                  <a:pt x="3855474" y="0"/>
                </a:lnTo>
                <a:lnTo>
                  <a:pt x="0" y="0"/>
                </a:lnTo>
                <a:close/>
              </a:path>
            </a:pathLst>
          </a:custGeom>
          <a:solidFill>
            <a:srgbClr val="6A003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8"/>
          <p:cNvSpPr txBox="1">
            <a:spLocks noGrp="1"/>
          </p:cNvSpPr>
          <p:nvPr>
            <p:ph type="body" idx="1"/>
          </p:nvPr>
        </p:nvSpPr>
        <p:spPr>
          <a:xfrm>
            <a:off x="308113" y="1752089"/>
            <a:ext cx="568946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2"/>
          </p:nvPr>
        </p:nvSpPr>
        <p:spPr>
          <a:xfrm>
            <a:off x="308113" y="2576001"/>
            <a:ext cx="5689462" cy="3496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/>
            </a:lvl2pPr>
            <a:lvl3pPr marL="1371600" lvl="2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o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3"/>
          </p:nvPr>
        </p:nvSpPr>
        <p:spPr>
          <a:xfrm>
            <a:off x="6194425" y="1752089"/>
            <a:ext cx="568946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4"/>
          </p:nvPr>
        </p:nvSpPr>
        <p:spPr>
          <a:xfrm>
            <a:off x="6194425" y="2576001"/>
            <a:ext cx="5689462" cy="3496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/>
            </a:lvl2pPr>
            <a:lvl3pPr marL="1371600" lvl="2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o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_orange">
  <p:cSld name="Title and Content_orange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0" y="6356350"/>
            <a:ext cx="12192000" cy="365124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9"/>
          <p:cNvSpPr/>
          <p:nvPr/>
        </p:nvSpPr>
        <p:spPr>
          <a:xfrm>
            <a:off x="10442576" y="6356349"/>
            <a:ext cx="1749424" cy="365125"/>
          </a:xfrm>
          <a:custGeom>
            <a:avLst/>
            <a:gdLst/>
            <a:ahLst/>
            <a:cxnLst/>
            <a:rect l="l" t="t" r="r" b="b"/>
            <a:pathLst>
              <a:path w="1749424" h="385589" extrusionOk="0">
                <a:moveTo>
                  <a:pt x="120145" y="0"/>
                </a:moveTo>
                <a:lnTo>
                  <a:pt x="1749424" y="0"/>
                </a:lnTo>
                <a:lnTo>
                  <a:pt x="1749424" y="385589"/>
                </a:lnTo>
                <a:lnTo>
                  <a:pt x="0" y="382916"/>
                </a:lnTo>
                <a:lnTo>
                  <a:pt x="120145" y="0"/>
                </a:lnTo>
                <a:close/>
              </a:path>
            </a:pathLst>
          </a:custGeom>
          <a:solidFill>
            <a:srgbClr val="3F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308113" y="168123"/>
            <a:ext cx="11575774" cy="1297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1"/>
          </p:nvPr>
        </p:nvSpPr>
        <p:spPr>
          <a:xfrm>
            <a:off x="308113" y="1779105"/>
            <a:ext cx="11575774" cy="4397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/>
            </a:lvl2pPr>
            <a:lvl3pPr marL="1371600" lvl="2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o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73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308113" y="6356350"/>
            <a:ext cx="7845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/>
          <p:nvPr/>
        </p:nvSpPr>
        <p:spPr>
          <a:xfrm rot="10800000" flipH="1">
            <a:off x="0" y="1358164"/>
            <a:ext cx="3902561" cy="107308"/>
          </a:xfrm>
          <a:custGeom>
            <a:avLst/>
            <a:gdLst/>
            <a:ahLst/>
            <a:cxnLst/>
            <a:rect l="l" t="t" r="r" b="b"/>
            <a:pathLst>
              <a:path w="3902561" h="150072" extrusionOk="0">
                <a:moveTo>
                  <a:pt x="0" y="150072"/>
                </a:moveTo>
                <a:lnTo>
                  <a:pt x="3902561" y="150072"/>
                </a:lnTo>
                <a:lnTo>
                  <a:pt x="3855474" y="0"/>
                </a:lnTo>
                <a:lnTo>
                  <a:pt x="0" y="0"/>
                </a:lnTo>
                <a:close/>
              </a:path>
            </a:pathLst>
          </a:custGeom>
          <a:solidFill>
            <a:srgbClr val="C986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2_orange">
  <p:cSld name="Title and Content 2_orang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/>
          <p:nvPr/>
        </p:nvSpPr>
        <p:spPr>
          <a:xfrm>
            <a:off x="0" y="6356350"/>
            <a:ext cx="12192000" cy="365124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0"/>
          <p:cNvSpPr/>
          <p:nvPr/>
        </p:nvSpPr>
        <p:spPr>
          <a:xfrm>
            <a:off x="10442576" y="6356349"/>
            <a:ext cx="1749424" cy="365125"/>
          </a:xfrm>
          <a:custGeom>
            <a:avLst/>
            <a:gdLst/>
            <a:ahLst/>
            <a:cxnLst/>
            <a:rect l="l" t="t" r="r" b="b"/>
            <a:pathLst>
              <a:path w="1749424" h="385589" extrusionOk="0">
                <a:moveTo>
                  <a:pt x="120145" y="0"/>
                </a:moveTo>
                <a:lnTo>
                  <a:pt x="1749424" y="0"/>
                </a:lnTo>
                <a:lnTo>
                  <a:pt x="1749424" y="385589"/>
                </a:lnTo>
                <a:lnTo>
                  <a:pt x="0" y="382916"/>
                </a:lnTo>
                <a:lnTo>
                  <a:pt x="120145" y="0"/>
                </a:lnTo>
                <a:close/>
              </a:path>
            </a:pathLst>
          </a:custGeom>
          <a:solidFill>
            <a:srgbClr val="3F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0"/>
          <p:cNvSpPr txBox="1">
            <a:spLocks noGrp="1"/>
          </p:cNvSpPr>
          <p:nvPr>
            <p:ph type="title"/>
          </p:nvPr>
        </p:nvSpPr>
        <p:spPr>
          <a:xfrm>
            <a:off x="308113" y="168123"/>
            <a:ext cx="11575774" cy="1297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73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ftr" idx="11"/>
          </p:nvPr>
        </p:nvSpPr>
        <p:spPr>
          <a:xfrm>
            <a:off x="308113" y="6356350"/>
            <a:ext cx="7845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/>
          <p:nvPr/>
        </p:nvSpPr>
        <p:spPr>
          <a:xfrm rot="10800000" flipH="1">
            <a:off x="0" y="1358164"/>
            <a:ext cx="3902561" cy="107308"/>
          </a:xfrm>
          <a:custGeom>
            <a:avLst/>
            <a:gdLst/>
            <a:ahLst/>
            <a:cxnLst/>
            <a:rect l="l" t="t" r="r" b="b"/>
            <a:pathLst>
              <a:path w="3902561" h="150072" extrusionOk="0">
                <a:moveTo>
                  <a:pt x="0" y="150072"/>
                </a:moveTo>
                <a:lnTo>
                  <a:pt x="3902561" y="150072"/>
                </a:lnTo>
                <a:lnTo>
                  <a:pt x="3855474" y="0"/>
                </a:lnTo>
                <a:lnTo>
                  <a:pt x="0" y="0"/>
                </a:lnTo>
                <a:close/>
              </a:path>
            </a:pathLst>
          </a:custGeom>
          <a:solidFill>
            <a:srgbClr val="C986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08113" y="1752089"/>
            <a:ext cx="568946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308113" y="2576001"/>
            <a:ext cx="5689462" cy="3496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/>
            </a:lvl2pPr>
            <a:lvl3pPr marL="1371600" lvl="2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o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3"/>
          </p:nvPr>
        </p:nvSpPr>
        <p:spPr>
          <a:xfrm>
            <a:off x="6194425" y="1752089"/>
            <a:ext cx="568946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4"/>
          </p:nvPr>
        </p:nvSpPr>
        <p:spPr>
          <a:xfrm>
            <a:off x="6194425" y="2576001"/>
            <a:ext cx="5689462" cy="3496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/>
            </a:lvl2pPr>
            <a:lvl3pPr marL="1371600" lvl="2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o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_green">
  <p:cSld name="Title and Content_gree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/>
          <p:nvPr/>
        </p:nvSpPr>
        <p:spPr>
          <a:xfrm>
            <a:off x="0" y="6356350"/>
            <a:ext cx="12192000" cy="365124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1"/>
          <p:cNvSpPr/>
          <p:nvPr/>
        </p:nvSpPr>
        <p:spPr>
          <a:xfrm>
            <a:off x="10442576" y="6356349"/>
            <a:ext cx="1749424" cy="365125"/>
          </a:xfrm>
          <a:custGeom>
            <a:avLst/>
            <a:gdLst/>
            <a:ahLst/>
            <a:cxnLst/>
            <a:rect l="l" t="t" r="r" b="b"/>
            <a:pathLst>
              <a:path w="1749424" h="385589" extrusionOk="0">
                <a:moveTo>
                  <a:pt x="120145" y="0"/>
                </a:moveTo>
                <a:lnTo>
                  <a:pt x="1749424" y="0"/>
                </a:lnTo>
                <a:lnTo>
                  <a:pt x="1749424" y="385589"/>
                </a:lnTo>
                <a:lnTo>
                  <a:pt x="0" y="382916"/>
                </a:lnTo>
                <a:lnTo>
                  <a:pt x="120145" y="0"/>
                </a:lnTo>
                <a:close/>
              </a:path>
            </a:pathLst>
          </a:custGeom>
          <a:solidFill>
            <a:srgbClr val="3F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308113" y="168123"/>
            <a:ext cx="11575774" cy="1297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308113" y="1779105"/>
            <a:ext cx="11575774" cy="4397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/>
            </a:lvl2pPr>
            <a:lvl3pPr marL="1371600" lvl="2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o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73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08113" y="6356350"/>
            <a:ext cx="7845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/>
          <p:nvPr/>
        </p:nvSpPr>
        <p:spPr>
          <a:xfrm rot="10800000" flipH="1">
            <a:off x="-1" y="1358164"/>
            <a:ext cx="3902561" cy="107308"/>
          </a:xfrm>
          <a:custGeom>
            <a:avLst/>
            <a:gdLst/>
            <a:ahLst/>
            <a:cxnLst/>
            <a:rect l="l" t="t" r="r" b="b"/>
            <a:pathLst>
              <a:path w="3902561" h="150072" extrusionOk="0">
                <a:moveTo>
                  <a:pt x="0" y="150072"/>
                </a:moveTo>
                <a:lnTo>
                  <a:pt x="3902561" y="150072"/>
                </a:lnTo>
                <a:lnTo>
                  <a:pt x="3855474" y="0"/>
                </a:lnTo>
                <a:lnTo>
                  <a:pt x="0" y="0"/>
                </a:lnTo>
                <a:close/>
              </a:path>
            </a:pathLst>
          </a:custGeom>
          <a:solidFill>
            <a:srgbClr val="9A9D0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2_green">
  <p:cSld name="Title and Content 2_gree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/>
          <p:nvPr/>
        </p:nvSpPr>
        <p:spPr>
          <a:xfrm>
            <a:off x="0" y="6356350"/>
            <a:ext cx="12192000" cy="365124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2"/>
          <p:cNvSpPr/>
          <p:nvPr/>
        </p:nvSpPr>
        <p:spPr>
          <a:xfrm>
            <a:off x="10442576" y="6356349"/>
            <a:ext cx="1749424" cy="365125"/>
          </a:xfrm>
          <a:custGeom>
            <a:avLst/>
            <a:gdLst/>
            <a:ahLst/>
            <a:cxnLst/>
            <a:rect l="l" t="t" r="r" b="b"/>
            <a:pathLst>
              <a:path w="1749424" h="385589" extrusionOk="0">
                <a:moveTo>
                  <a:pt x="120145" y="0"/>
                </a:moveTo>
                <a:lnTo>
                  <a:pt x="1749424" y="0"/>
                </a:lnTo>
                <a:lnTo>
                  <a:pt x="1749424" y="385589"/>
                </a:lnTo>
                <a:lnTo>
                  <a:pt x="0" y="382916"/>
                </a:lnTo>
                <a:lnTo>
                  <a:pt x="120145" y="0"/>
                </a:lnTo>
                <a:close/>
              </a:path>
            </a:pathLst>
          </a:custGeom>
          <a:solidFill>
            <a:srgbClr val="3F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>
            <a:off x="308113" y="168123"/>
            <a:ext cx="11575774" cy="1297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73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ftr" idx="11"/>
          </p:nvPr>
        </p:nvSpPr>
        <p:spPr>
          <a:xfrm>
            <a:off x="308113" y="6356350"/>
            <a:ext cx="7845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>
            <a:off x="308113" y="1752089"/>
            <a:ext cx="568946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2"/>
          </p:nvPr>
        </p:nvSpPr>
        <p:spPr>
          <a:xfrm>
            <a:off x="308113" y="2576001"/>
            <a:ext cx="5689462" cy="3496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/>
            </a:lvl2pPr>
            <a:lvl3pPr marL="1371600" lvl="2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o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3"/>
          </p:nvPr>
        </p:nvSpPr>
        <p:spPr>
          <a:xfrm>
            <a:off x="6194425" y="1752089"/>
            <a:ext cx="568946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4"/>
          </p:nvPr>
        </p:nvSpPr>
        <p:spPr>
          <a:xfrm>
            <a:off x="6194425" y="2576001"/>
            <a:ext cx="5689462" cy="3496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/>
            </a:lvl2pPr>
            <a:lvl3pPr marL="1371600" lvl="2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o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/>
          <p:nvPr/>
        </p:nvSpPr>
        <p:spPr>
          <a:xfrm rot="10800000" flipH="1">
            <a:off x="-1" y="1358164"/>
            <a:ext cx="3902561" cy="107308"/>
          </a:xfrm>
          <a:custGeom>
            <a:avLst/>
            <a:gdLst/>
            <a:ahLst/>
            <a:cxnLst/>
            <a:rect l="l" t="t" r="r" b="b"/>
            <a:pathLst>
              <a:path w="3902561" h="150072" extrusionOk="0">
                <a:moveTo>
                  <a:pt x="0" y="150072"/>
                </a:moveTo>
                <a:lnTo>
                  <a:pt x="3902561" y="150072"/>
                </a:lnTo>
                <a:lnTo>
                  <a:pt x="3855474" y="0"/>
                </a:lnTo>
                <a:lnTo>
                  <a:pt x="0" y="0"/>
                </a:lnTo>
                <a:close/>
              </a:path>
            </a:pathLst>
          </a:custGeom>
          <a:solidFill>
            <a:srgbClr val="9A9D0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_purple">
  <p:cSld name="Title and Content_purple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/>
          <p:nvPr/>
        </p:nvSpPr>
        <p:spPr>
          <a:xfrm>
            <a:off x="0" y="6356350"/>
            <a:ext cx="12192000" cy="365124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3"/>
          <p:cNvSpPr/>
          <p:nvPr/>
        </p:nvSpPr>
        <p:spPr>
          <a:xfrm>
            <a:off x="10442576" y="6356349"/>
            <a:ext cx="1749424" cy="365125"/>
          </a:xfrm>
          <a:custGeom>
            <a:avLst/>
            <a:gdLst/>
            <a:ahLst/>
            <a:cxnLst/>
            <a:rect l="l" t="t" r="r" b="b"/>
            <a:pathLst>
              <a:path w="1749424" h="385589" extrusionOk="0">
                <a:moveTo>
                  <a:pt x="120145" y="0"/>
                </a:moveTo>
                <a:lnTo>
                  <a:pt x="1749424" y="0"/>
                </a:lnTo>
                <a:lnTo>
                  <a:pt x="1749424" y="385589"/>
                </a:lnTo>
                <a:lnTo>
                  <a:pt x="0" y="382916"/>
                </a:lnTo>
                <a:lnTo>
                  <a:pt x="120145" y="0"/>
                </a:lnTo>
                <a:close/>
              </a:path>
            </a:pathLst>
          </a:custGeom>
          <a:solidFill>
            <a:srgbClr val="3F3F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308113" y="168123"/>
            <a:ext cx="11575774" cy="1297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1"/>
          </p:nvPr>
        </p:nvSpPr>
        <p:spPr>
          <a:xfrm>
            <a:off x="308113" y="1779105"/>
            <a:ext cx="11575774" cy="4397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/>
            </a:lvl2pPr>
            <a:lvl3pPr marL="1371600" lvl="2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o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599" y="6356350"/>
            <a:ext cx="3273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ftr" idx="11"/>
          </p:nvPr>
        </p:nvSpPr>
        <p:spPr>
          <a:xfrm>
            <a:off x="308113" y="6356350"/>
            <a:ext cx="7845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/>
          <p:nvPr/>
        </p:nvSpPr>
        <p:spPr>
          <a:xfrm rot="10800000" flipH="1">
            <a:off x="-1" y="1358164"/>
            <a:ext cx="3902561" cy="107308"/>
          </a:xfrm>
          <a:custGeom>
            <a:avLst/>
            <a:gdLst/>
            <a:ahLst/>
            <a:cxnLst/>
            <a:rect l="l" t="t" r="r" b="b"/>
            <a:pathLst>
              <a:path w="3902561" h="150072" extrusionOk="0">
                <a:moveTo>
                  <a:pt x="0" y="150072"/>
                </a:moveTo>
                <a:lnTo>
                  <a:pt x="3902561" y="150072"/>
                </a:lnTo>
                <a:lnTo>
                  <a:pt x="3855474" y="0"/>
                </a:lnTo>
                <a:lnTo>
                  <a:pt x="0" y="0"/>
                </a:lnTo>
                <a:close/>
              </a:path>
            </a:pathLst>
          </a:custGeom>
          <a:solidFill>
            <a:srgbClr val="60205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TR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‹N°›</a:t>
            </a:fld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ft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1" descr="A person with her eyes closed&#10;&#10;Description automatically generated with low confidence"/>
          <p:cNvPicPr preferRelativeResize="0"/>
          <p:nvPr/>
        </p:nvPicPr>
        <p:blipFill rotWithShape="1">
          <a:blip r:embed="rId3">
            <a:alphaModFix/>
          </a:blip>
          <a:srcRect l="6750"/>
          <a:stretch/>
        </p:blipFill>
        <p:spPr>
          <a:xfrm>
            <a:off x="0" y="884940"/>
            <a:ext cx="8202910" cy="5049504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"/>
          <p:cNvSpPr/>
          <p:nvPr/>
        </p:nvSpPr>
        <p:spPr>
          <a:xfrm>
            <a:off x="45750" y="1025366"/>
            <a:ext cx="8017832" cy="4740238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"/>
          <p:cNvSpPr/>
          <p:nvPr/>
        </p:nvSpPr>
        <p:spPr>
          <a:xfrm rot="10800000">
            <a:off x="13798597" y="4638481"/>
            <a:ext cx="417786" cy="197069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 cap="flat" cmpd="sng">
            <a:solidFill>
              <a:srgbClr val="4C002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"/>
          <p:cNvSpPr/>
          <p:nvPr/>
        </p:nvSpPr>
        <p:spPr>
          <a:xfrm>
            <a:off x="1966630" y="2474226"/>
            <a:ext cx="665922" cy="665922"/>
          </a:xfrm>
          <a:prstGeom prst="ellipse">
            <a:avLst/>
          </a:prstGeom>
          <a:solidFill>
            <a:srgbClr val="C986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49" name="Google Shape;149;p1"/>
          <p:cNvSpPr/>
          <p:nvPr/>
        </p:nvSpPr>
        <p:spPr>
          <a:xfrm>
            <a:off x="8669197" y="5052787"/>
            <a:ext cx="3182900" cy="532578"/>
          </a:xfrm>
          <a:prstGeom prst="rect">
            <a:avLst/>
          </a:prstGeom>
          <a:noFill/>
          <a:ln w="28575" cap="flat" cmpd="sng">
            <a:solidFill>
              <a:srgbClr val="C9862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i="0" u="none" strike="noStrike" cap="none">
                <a:solidFill>
                  <a:srgbClr val="6A0032"/>
                </a:solidFill>
                <a:latin typeface="Arial"/>
                <a:ea typeface="Arial"/>
                <a:cs typeface="Arial"/>
                <a:sym typeface="Arial"/>
              </a:rPr>
              <a:t>elections.ca/jobs</a:t>
            </a:r>
            <a:endParaRPr sz="2400" b="0" i="0" u="none" strike="noStrike" cap="none">
              <a:solidFill>
                <a:srgbClr val="6A003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" name="Google Shape;150;p1" descr="Shape, rectangl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63719" y="6095518"/>
            <a:ext cx="1922335" cy="71783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1" name="Google Shape;151;p1"/>
          <p:cNvGrpSpPr/>
          <p:nvPr/>
        </p:nvGrpSpPr>
        <p:grpSpPr>
          <a:xfrm>
            <a:off x="1120089" y="6350026"/>
            <a:ext cx="2851663" cy="357479"/>
            <a:chOff x="1471995" y="6175401"/>
            <a:chExt cx="3618905" cy="453659"/>
          </a:xfrm>
        </p:grpSpPr>
        <p:pic>
          <p:nvPicPr>
            <p:cNvPr id="152" name="Google Shape;152;p1" descr="A picture containing text, clipart&#10;&#10;Description automatically generated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471995" y="6175401"/>
              <a:ext cx="1814635" cy="45365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3" name="Google Shape;153;p1" descr="Icon&#10;&#10;Description automatically generated with medium confidence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276265" y="6175401"/>
              <a:ext cx="1814635" cy="45365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4" name="Google Shape;154;p1"/>
          <p:cNvSpPr/>
          <p:nvPr/>
        </p:nvSpPr>
        <p:spPr>
          <a:xfrm rot="2348939">
            <a:off x="-1054858" y="-2437111"/>
            <a:ext cx="4484314" cy="8978123"/>
          </a:xfrm>
          <a:custGeom>
            <a:avLst/>
            <a:gdLst/>
            <a:ahLst/>
            <a:cxnLst/>
            <a:rect l="l" t="t" r="r" b="b"/>
            <a:pathLst>
              <a:path w="4484314" h="8978123" extrusionOk="0">
                <a:moveTo>
                  <a:pt x="0" y="3656893"/>
                </a:moveTo>
                <a:lnTo>
                  <a:pt x="4483587" y="0"/>
                </a:lnTo>
                <a:cubicBezTo>
                  <a:pt x="4479561" y="2954006"/>
                  <a:pt x="4487118" y="5919068"/>
                  <a:pt x="4483092" y="8873074"/>
                </a:cubicBezTo>
                <a:lnTo>
                  <a:pt x="4353981" y="8978123"/>
                </a:lnTo>
                <a:lnTo>
                  <a:pt x="0" y="365689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"/>
          <p:cNvSpPr/>
          <p:nvPr/>
        </p:nvSpPr>
        <p:spPr>
          <a:xfrm rot="2348939">
            <a:off x="3104120" y="-1096083"/>
            <a:ext cx="225782" cy="9050163"/>
          </a:xfrm>
          <a:custGeom>
            <a:avLst/>
            <a:gdLst/>
            <a:ahLst/>
            <a:cxnLst/>
            <a:rect l="l" t="t" r="r" b="b"/>
            <a:pathLst>
              <a:path w="225782" h="9050163" extrusionOk="0">
                <a:moveTo>
                  <a:pt x="0" y="179040"/>
                </a:moveTo>
                <a:lnTo>
                  <a:pt x="224760" y="0"/>
                </a:lnTo>
                <a:cubicBezTo>
                  <a:pt x="222876" y="3166837"/>
                  <a:pt x="227178" y="5701907"/>
                  <a:pt x="225294" y="8868744"/>
                </a:cubicBezTo>
                <a:lnTo>
                  <a:pt x="23712" y="9050163"/>
                </a:lnTo>
                <a:cubicBezTo>
                  <a:pt x="20599" y="5951129"/>
                  <a:pt x="3113" y="3278074"/>
                  <a:pt x="0" y="179040"/>
                </a:cubicBezTo>
                <a:close/>
              </a:path>
            </a:pathLst>
          </a:custGeom>
          <a:solidFill>
            <a:srgbClr val="C986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"/>
          <p:cNvSpPr txBox="1">
            <a:spLocks noGrp="1"/>
          </p:cNvSpPr>
          <p:nvPr>
            <p:ph type="title" idx="4294967295"/>
          </p:nvPr>
        </p:nvSpPr>
        <p:spPr>
          <a:xfrm>
            <a:off x="240919" y="618489"/>
            <a:ext cx="3971908" cy="3487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CA" sz="3600">
                <a:solidFill>
                  <a:schemeClr val="lt1"/>
                </a:solidFill>
              </a:rPr>
              <a:t>Job opportunity </a:t>
            </a:r>
            <a:br>
              <a:rPr lang="en-CA">
                <a:solidFill>
                  <a:schemeClr val="lt1"/>
                </a:solidFill>
              </a:rPr>
            </a:br>
            <a:r>
              <a:rPr lang="en-CA" sz="5600">
                <a:solidFill>
                  <a:schemeClr val="lt1"/>
                </a:solidFill>
              </a:rPr>
              <a:t>Returning </a:t>
            </a:r>
            <a:br>
              <a:rPr lang="en-CA" sz="5600">
                <a:solidFill>
                  <a:schemeClr val="lt1"/>
                </a:solidFill>
              </a:rPr>
            </a:br>
            <a:r>
              <a:rPr lang="en-CA" sz="5600">
                <a:solidFill>
                  <a:schemeClr val="lt1"/>
                </a:solidFill>
              </a:rPr>
              <a:t>officer</a:t>
            </a:r>
            <a:br>
              <a:rPr lang="en-CA">
                <a:solidFill>
                  <a:schemeClr val="lt1"/>
                </a:solidFill>
              </a:rPr>
            </a:br>
            <a:endParaRPr>
              <a:solidFill>
                <a:schemeClr val="lt1"/>
              </a:solidFill>
            </a:endParaRPr>
          </a:p>
        </p:txBody>
      </p:sp>
      <p:sp>
        <p:nvSpPr>
          <p:cNvPr id="157" name="Google Shape;157;p1"/>
          <p:cNvSpPr/>
          <p:nvPr/>
        </p:nvSpPr>
        <p:spPr>
          <a:xfrm>
            <a:off x="11627751" y="6167903"/>
            <a:ext cx="583294" cy="712902"/>
          </a:xfrm>
          <a:custGeom>
            <a:avLst/>
            <a:gdLst/>
            <a:ahLst/>
            <a:cxnLst/>
            <a:rect l="l" t="t" r="r" b="b"/>
            <a:pathLst>
              <a:path w="566647" h="692556" extrusionOk="0">
                <a:moveTo>
                  <a:pt x="566647" y="0"/>
                </a:moveTo>
                <a:lnTo>
                  <a:pt x="0" y="692556"/>
                </a:lnTo>
                <a:lnTo>
                  <a:pt x="563700" y="684788"/>
                </a:lnTo>
                <a:cubicBezTo>
                  <a:pt x="564682" y="456525"/>
                  <a:pt x="565665" y="228263"/>
                  <a:pt x="566647" y="0"/>
                </a:cubicBezTo>
                <a:close/>
              </a:path>
            </a:pathLst>
          </a:custGeom>
          <a:solidFill>
            <a:srgbClr val="C986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"/>
          <p:cNvSpPr/>
          <p:nvPr/>
        </p:nvSpPr>
        <p:spPr>
          <a:xfrm rot="2348939">
            <a:off x="13897239" y="5025172"/>
            <a:ext cx="220501" cy="1034700"/>
          </a:xfrm>
          <a:custGeom>
            <a:avLst/>
            <a:gdLst/>
            <a:ahLst/>
            <a:cxnLst/>
            <a:rect l="l" t="t" r="r" b="b"/>
            <a:pathLst>
              <a:path w="220501" h="1034700" extrusionOk="0">
                <a:moveTo>
                  <a:pt x="2370" y="0"/>
                </a:moveTo>
                <a:lnTo>
                  <a:pt x="220331" y="230150"/>
                </a:lnTo>
                <a:cubicBezTo>
                  <a:pt x="221652" y="568682"/>
                  <a:pt x="214813" y="521138"/>
                  <a:pt x="216135" y="859671"/>
                </a:cubicBezTo>
                <a:cubicBezTo>
                  <a:pt x="206294" y="870464"/>
                  <a:pt x="76546" y="974227"/>
                  <a:pt x="9352" y="1034700"/>
                </a:cubicBezTo>
                <a:cubicBezTo>
                  <a:pt x="-4784" y="1014548"/>
                  <a:pt x="904" y="986"/>
                  <a:pt x="2370" y="0"/>
                </a:cubicBezTo>
                <a:close/>
              </a:path>
            </a:pathLst>
          </a:custGeom>
          <a:solidFill>
            <a:srgbClr val="C986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9" name="Google Shape;159;p1"/>
          <p:cNvGrpSpPr/>
          <p:nvPr/>
        </p:nvGrpSpPr>
        <p:grpSpPr>
          <a:xfrm>
            <a:off x="8669686" y="2885756"/>
            <a:ext cx="3182411" cy="359015"/>
            <a:chOff x="8669686" y="3044248"/>
            <a:chExt cx="3182411" cy="359015"/>
          </a:xfrm>
        </p:grpSpPr>
        <p:sp>
          <p:nvSpPr>
            <p:cNvPr id="160" name="Google Shape;160;p1"/>
            <p:cNvSpPr txBox="1"/>
            <p:nvPr/>
          </p:nvSpPr>
          <p:spPr>
            <a:xfrm>
              <a:off x="9074608" y="3044248"/>
              <a:ext cx="2777489" cy="3482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CA" sz="1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Resourceful</a:t>
              </a: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61" name="Google Shape;161;p1" descr="Icon&#10;&#10;Description automatically generated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8669686" y="3085763"/>
              <a:ext cx="330200" cy="3175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62" name="Google Shape;162;p1"/>
          <p:cNvGrpSpPr/>
          <p:nvPr/>
        </p:nvGrpSpPr>
        <p:grpSpPr>
          <a:xfrm>
            <a:off x="8669686" y="3409692"/>
            <a:ext cx="3182411" cy="732952"/>
            <a:chOff x="8669686" y="3568184"/>
            <a:chExt cx="3182411" cy="732952"/>
          </a:xfrm>
        </p:grpSpPr>
        <p:sp>
          <p:nvSpPr>
            <p:cNvPr id="163" name="Google Shape;163;p1"/>
            <p:cNvSpPr txBox="1"/>
            <p:nvPr/>
          </p:nvSpPr>
          <p:spPr>
            <a:xfrm>
              <a:off x="9074608" y="3568184"/>
              <a:ext cx="2777489" cy="73295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CA" sz="1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Orchestrates 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CA" sz="1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like a maestro</a:t>
              </a: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64" name="Google Shape;164;p1" descr="Icon&#10;&#10;Description automatically generated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8669686" y="3583645"/>
              <a:ext cx="330200" cy="3175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65" name="Google Shape;165;p1"/>
          <p:cNvGrpSpPr/>
          <p:nvPr/>
        </p:nvGrpSpPr>
        <p:grpSpPr>
          <a:xfrm>
            <a:off x="8597908" y="730014"/>
            <a:ext cx="3481735" cy="1401074"/>
            <a:chOff x="8590655" y="801581"/>
            <a:chExt cx="3481735" cy="1401074"/>
          </a:xfrm>
        </p:grpSpPr>
        <p:sp>
          <p:nvSpPr>
            <p:cNvPr id="166" name="Google Shape;166;p1"/>
            <p:cNvSpPr txBox="1"/>
            <p:nvPr/>
          </p:nvSpPr>
          <p:spPr>
            <a:xfrm>
              <a:off x="8590655" y="801581"/>
              <a:ext cx="3481735" cy="12849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551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29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Do you have what </a:t>
              </a:r>
              <a:br>
                <a:rPr lang="en-CA" sz="29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CA" sz="29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it takes to be a </a:t>
              </a:r>
              <a:br>
                <a:rPr lang="en-CA" sz="29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CA" sz="29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returning officer?</a:t>
              </a:r>
              <a:endParaRPr sz="2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67" name="Google Shape;167;p1"/>
            <p:cNvCxnSpPr/>
            <p:nvPr/>
          </p:nvCxnSpPr>
          <p:spPr>
            <a:xfrm>
              <a:off x="8669686" y="2202655"/>
              <a:ext cx="3182411" cy="0"/>
            </a:xfrm>
            <a:prstGeom prst="straightConnector1">
              <a:avLst/>
            </a:prstGeom>
            <a:noFill/>
            <a:ln w="25400" cap="flat" cmpd="sng">
              <a:solidFill>
                <a:srgbClr val="C9862D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68" name="Google Shape;168;p1"/>
          <p:cNvSpPr txBox="1"/>
          <p:nvPr/>
        </p:nvSpPr>
        <p:spPr>
          <a:xfrm>
            <a:off x="8597908" y="4652796"/>
            <a:ext cx="3254189" cy="38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CA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Apply at: </a:t>
            </a:r>
            <a:endParaRPr/>
          </a:p>
        </p:txBody>
      </p:sp>
      <p:grpSp>
        <p:nvGrpSpPr>
          <p:cNvPr id="170" name="Google Shape;170;p1"/>
          <p:cNvGrpSpPr/>
          <p:nvPr/>
        </p:nvGrpSpPr>
        <p:grpSpPr>
          <a:xfrm>
            <a:off x="8669686" y="2383248"/>
            <a:ext cx="3182411" cy="359015"/>
            <a:chOff x="8669686" y="3044248"/>
            <a:chExt cx="3182411" cy="359015"/>
          </a:xfrm>
        </p:grpSpPr>
        <p:sp>
          <p:nvSpPr>
            <p:cNvPr id="171" name="Google Shape;171;p1"/>
            <p:cNvSpPr txBox="1"/>
            <p:nvPr/>
          </p:nvSpPr>
          <p:spPr>
            <a:xfrm>
              <a:off x="9074608" y="3044248"/>
              <a:ext cx="2777489" cy="3482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CA" sz="1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Leader</a:t>
              </a: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72" name="Google Shape;172;p1" descr="Icon&#10;&#10;Description automatically generated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8669686" y="3085763"/>
              <a:ext cx="330200" cy="3175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Google Shape;177;p2" descr="A person with her eyes closed&#10;&#10;Description automatically generated with low confidence"/>
          <p:cNvPicPr preferRelativeResize="0"/>
          <p:nvPr/>
        </p:nvPicPr>
        <p:blipFill rotWithShape="1">
          <a:blip r:embed="rId3">
            <a:alphaModFix/>
          </a:blip>
          <a:srcRect l="6750"/>
          <a:stretch/>
        </p:blipFill>
        <p:spPr>
          <a:xfrm>
            <a:off x="0" y="884940"/>
            <a:ext cx="8202910" cy="5049504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2"/>
          <p:cNvSpPr/>
          <p:nvPr/>
        </p:nvSpPr>
        <p:spPr>
          <a:xfrm>
            <a:off x="45750" y="1025366"/>
            <a:ext cx="8017832" cy="4740238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2"/>
          <p:cNvSpPr/>
          <p:nvPr/>
        </p:nvSpPr>
        <p:spPr>
          <a:xfrm rot="2348939">
            <a:off x="2771763" y="-1214469"/>
            <a:ext cx="225782" cy="9050163"/>
          </a:xfrm>
          <a:custGeom>
            <a:avLst/>
            <a:gdLst/>
            <a:ahLst/>
            <a:cxnLst/>
            <a:rect l="l" t="t" r="r" b="b"/>
            <a:pathLst>
              <a:path w="225782" h="9050163" extrusionOk="0">
                <a:moveTo>
                  <a:pt x="0" y="179040"/>
                </a:moveTo>
                <a:lnTo>
                  <a:pt x="224760" y="0"/>
                </a:lnTo>
                <a:cubicBezTo>
                  <a:pt x="222876" y="3166837"/>
                  <a:pt x="227178" y="5701907"/>
                  <a:pt x="225294" y="8868744"/>
                </a:cubicBezTo>
                <a:lnTo>
                  <a:pt x="23712" y="9050163"/>
                </a:lnTo>
                <a:cubicBezTo>
                  <a:pt x="20599" y="5951129"/>
                  <a:pt x="3113" y="3278074"/>
                  <a:pt x="0" y="17904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2"/>
          <p:cNvSpPr/>
          <p:nvPr/>
        </p:nvSpPr>
        <p:spPr>
          <a:xfrm>
            <a:off x="1966630" y="2474226"/>
            <a:ext cx="665922" cy="665922"/>
          </a:xfrm>
          <a:prstGeom prst="ellipse">
            <a:avLst/>
          </a:prstGeom>
          <a:solidFill>
            <a:srgbClr val="C986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181" name="Google Shape;181;p2"/>
          <p:cNvSpPr/>
          <p:nvPr/>
        </p:nvSpPr>
        <p:spPr>
          <a:xfrm>
            <a:off x="8574890" y="5096145"/>
            <a:ext cx="3277207" cy="532578"/>
          </a:xfrm>
          <a:prstGeom prst="rect">
            <a:avLst/>
          </a:prstGeom>
          <a:noFill/>
          <a:ln w="28575" cap="flat" cmpd="sng">
            <a:solidFill>
              <a:srgbClr val="C9862D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2400" b="1" i="0" u="none" strike="noStrike" cap="none">
                <a:solidFill>
                  <a:srgbClr val="6A0032"/>
                </a:solidFill>
                <a:latin typeface="Arial"/>
                <a:ea typeface="Arial"/>
                <a:cs typeface="Arial"/>
                <a:sym typeface="Arial"/>
              </a:rPr>
              <a:t>elections.ca /emplois</a:t>
            </a:r>
            <a:endParaRPr sz="2400" b="1" i="0" u="none" strike="noStrike" cap="none">
              <a:solidFill>
                <a:srgbClr val="6A003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"/>
          <p:cNvSpPr/>
          <p:nvPr/>
        </p:nvSpPr>
        <p:spPr>
          <a:xfrm>
            <a:off x="13418237" y="1987656"/>
            <a:ext cx="1719484" cy="874369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Couples' relationships, work related stress, anxiety about returning </a:t>
            </a:r>
            <a:br>
              <a:rPr lang="en-CA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CA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work, family issues, adjustment to working from home, etc.  </a:t>
            </a:r>
            <a:endParaRPr dirty="0"/>
          </a:p>
        </p:txBody>
      </p:sp>
      <p:pic>
        <p:nvPicPr>
          <p:cNvPr id="183" name="Google Shape;183;p2" descr="Shape, rectangl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63719" y="6095518"/>
            <a:ext cx="1922335" cy="71783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4" name="Google Shape;184;p2"/>
          <p:cNvGrpSpPr/>
          <p:nvPr/>
        </p:nvGrpSpPr>
        <p:grpSpPr>
          <a:xfrm>
            <a:off x="1120089" y="6350026"/>
            <a:ext cx="2851663" cy="357479"/>
            <a:chOff x="1471995" y="6175401"/>
            <a:chExt cx="3618905" cy="453659"/>
          </a:xfrm>
        </p:grpSpPr>
        <p:pic>
          <p:nvPicPr>
            <p:cNvPr id="185" name="Google Shape;185;p2" descr="A picture containing text, clipart&#10;&#10;Description automatically generated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471995" y="6175401"/>
              <a:ext cx="1814635" cy="45365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6" name="Google Shape;186;p2" descr="Icon&#10;&#10;Description automatically generated with medium confidence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276265" y="6175401"/>
              <a:ext cx="1814635" cy="45365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7" name="Google Shape;187;p2"/>
          <p:cNvSpPr/>
          <p:nvPr/>
        </p:nvSpPr>
        <p:spPr>
          <a:xfrm rot="2348939">
            <a:off x="-1029111" y="-2452748"/>
            <a:ext cx="4560999" cy="9034534"/>
          </a:xfrm>
          <a:custGeom>
            <a:avLst/>
            <a:gdLst/>
            <a:ahLst/>
            <a:cxnLst/>
            <a:rect l="l" t="t" r="r" b="b"/>
            <a:pathLst>
              <a:path w="4560999" h="9034534" extrusionOk="0">
                <a:moveTo>
                  <a:pt x="0" y="3707535"/>
                </a:moveTo>
                <a:lnTo>
                  <a:pt x="4560272" y="0"/>
                </a:lnTo>
                <a:cubicBezTo>
                  <a:pt x="4556246" y="2954006"/>
                  <a:pt x="4563803" y="5919068"/>
                  <a:pt x="4559777" y="8873074"/>
                </a:cubicBezTo>
                <a:lnTo>
                  <a:pt x="4346889" y="9034534"/>
                </a:lnTo>
                <a:lnTo>
                  <a:pt x="0" y="37075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"/>
          <p:cNvSpPr/>
          <p:nvPr/>
        </p:nvSpPr>
        <p:spPr>
          <a:xfrm rot="2348939">
            <a:off x="3203498" y="-1096083"/>
            <a:ext cx="225782" cy="9050163"/>
          </a:xfrm>
          <a:custGeom>
            <a:avLst/>
            <a:gdLst/>
            <a:ahLst/>
            <a:cxnLst/>
            <a:rect l="l" t="t" r="r" b="b"/>
            <a:pathLst>
              <a:path w="225782" h="9050163" extrusionOk="0">
                <a:moveTo>
                  <a:pt x="0" y="179040"/>
                </a:moveTo>
                <a:lnTo>
                  <a:pt x="224760" y="0"/>
                </a:lnTo>
                <a:cubicBezTo>
                  <a:pt x="222876" y="3166837"/>
                  <a:pt x="227178" y="5701907"/>
                  <a:pt x="225294" y="8868744"/>
                </a:cubicBezTo>
                <a:lnTo>
                  <a:pt x="23712" y="9050163"/>
                </a:lnTo>
                <a:cubicBezTo>
                  <a:pt x="20599" y="5951129"/>
                  <a:pt x="3113" y="3278074"/>
                  <a:pt x="0" y="179040"/>
                </a:cubicBezTo>
                <a:close/>
              </a:path>
            </a:pathLst>
          </a:custGeom>
          <a:solidFill>
            <a:srgbClr val="C986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"/>
          <p:cNvSpPr txBox="1">
            <a:spLocks noGrp="1"/>
          </p:cNvSpPr>
          <p:nvPr>
            <p:ph type="title" idx="4294967295"/>
          </p:nvPr>
        </p:nvSpPr>
        <p:spPr>
          <a:xfrm>
            <a:off x="288040" y="643639"/>
            <a:ext cx="4369917" cy="2557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CA" sz="3200" dirty="0" err="1">
                <a:solidFill>
                  <a:schemeClr val="lt1"/>
                </a:solidFill>
              </a:rPr>
              <a:t>Opportunité</a:t>
            </a:r>
            <a:r>
              <a:rPr lang="en-CA" sz="3200" dirty="0">
                <a:solidFill>
                  <a:schemeClr val="lt1"/>
                </a:solidFill>
              </a:rPr>
              <a:t> </a:t>
            </a:r>
            <a:r>
              <a:rPr lang="en-CA" sz="3200" dirty="0" err="1">
                <a:solidFill>
                  <a:schemeClr val="lt1"/>
                </a:solidFill>
              </a:rPr>
              <a:t>d’emploi</a:t>
            </a:r>
            <a:br>
              <a:rPr lang="en-CA" dirty="0">
                <a:solidFill>
                  <a:schemeClr val="lt1"/>
                </a:solidFill>
              </a:rPr>
            </a:br>
            <a:r>
              <a:rPr lang="en-CA" sz="5200" dirty="0">
                <a:solidFill>
                  <a:schemeClr val="lt1"/>
                </a:solidFill>
              </a:rPr>
              <a:t>Directeur </a:t>
            </a:r>
            <a:br>
              <a:rPr lang="en-CA" sz="5200" dirty="0">
                <a:solidFill>
                  <a:schemeClr val="lt1"/>
                </a:solidFill>
              </a:rPr>
            </a:br>
            <a:r>
              <a:rPr lang="en-CA" sz="5200" dirty="0">
                <a:solidFill>
                  <a:schemeClr val="lt1"/>
                </a:solidFill>
              </a:rPr>
              <a:t>de </a:t>
            </a:r>
            <a:r>
              <a:rPr lang="en-CA" sz="5200" dirty="0" err="1">
                <a:solidFill>
                  <a:schemeClr val="lt1"/>
                </a:solidFill>
              </a:rPr>
              <a:t>scrutin</a:t>
            </a:r>
            <a:br>
              <a:rPr lang="en-CA" dirty="0">
                <a:solidFill>
                  <a:schemeClr val="lt1"/>
                </a:solidFill>
              </a:rPr>
            </a:br>
            <a:endParaRPr dirty="0">
              <a:solidFill>
                <a:schemeClr val="lt1"/>
              </a:solidFill>
            </a:endParaRPr>
          </a:p>
        </p:txBody>
      </p:sp>
      <p:sp>
        <p:nvSpPr>
          <p:cNvPr id="190" name="Google Shape;190;p2"/>
          <p:cNvSpPr/>
          <p:nvPr/>
        </p:nvSpPr>
        <p:spPr>
          <a:xfrm>
            <a:off x="11627751" y="6167903"/>
            <a:ext cx="583294" cy="712902"/>
          </a:xfrm>
          <a:custGeom>
            <a:avLst/>
            <a:gdLst/>
            <a:ahLst/>
            <a:cxnLst/>
            <a:rect l="l" t="t" r="r" b="b"/>
            <a:pathLst>
              <a:path w="566647" h="692556" extrusionOk="0">
                <a:moveTo>
                  <a:pt x="566647" y="0"/>
                </a:moveTo>
                <a:lnTo>
                  <a:pt x="0" y="692556"/>
                </a:lnTo>
                <a:lnTo>
                  <a:pt x="563700" y="684788"/>
                </a:lnTo>
                <a:cubicBezTo>
                  <a:pt x="564682" y="456525"/>
                  <a:pt x="565665" y="228263"/>
                  <a:pt x="566647" y="0"/>
                </a:cubicBezTo>
                <a:close/>
              </a:path>
            </a:pathLst>
          </a:custGeom>
          <a:solidFill>
            <a:srgbClr val="C986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1" name="Google Shape;191;p2"/>
          <p:cNvGrpSpPr/>
          <p:nvPr/>
        </p:nvGrpSpPr>
        <p:grpSpPr>
          <a:xfrm>
            <a:off x="8669686" y="2687894"/>
            <a:ext cx="3182411" cy="359015"/>
            <a:chOff x="8669686" y="3044248"/>
            <a:chExt cx="3182411" cy="359015"/>
          </a:xfrm>
        </p:grpSpPr>
        <p:sp>
          <p:nvSpPr>
            <p:cNvPr id="192" name="Google Shape;192;p2"/>
            <p:cNvSpPr txBox="1"/>
            <p:nvPr/>
          </p:nvSpPr>
          <p:spPr>
            <a:xfrm>
              <a:off x="9074608" y="3044248"/>
              <a:ext cx="2777489" cy="3482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CA" sz="1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Débrouillardise</a:t>
              </a: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93" name="Google Shape;193;p2" descr="Icon&#10;&#10;Description automatically generated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8669686" y="3085763"/>
              <a:ext cx="330200" cy="3175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94" name="Google Shape;194;p2"/>
          <p:cNvGrpSpPr/>
          <p:nvPr/>
        </p:nvGrpSpPr>
        <p:grpSpPr>
          <a:xfrm>
            <a:off x="8669686" y="3211830"/>
            <a:ext cx="3327242" cy="732952"/>
            <a:chOff x="8669686" y="3568184"/>
            <a:chExt cx="3327242" cy="732952"/>
          </a:xfrm>
        </p:grpSpPr>
        <p:sp>
          <p:nvSpPr>
            <p:cNvPr id="195" name="Google Shape;195;p2"/>
            <p:cNvSpPr txBox="1"/>
            <p:nvPr/>
          </p:nvSpPr>
          <p:spPr>
            <a:xfrm>
              <a:off x="9074608" y="3568184"/>
              <a:ext cx="2922320" cy="73295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CA" sz="1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Capacité de diriger 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CA" sz="1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comme un chef 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CA" sz="1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d’orchestre</a:t>
              </a: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96" name="Google Shape;196;p2" descr="Icon&#10;&#10;Description automatically generated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8669686" y="3583645"/>
              <a:ext cx="330200" cy="3175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97" name="Google Shape;197;p2"/>
          <p:cNvGrpSpPr/>
          <p:nvPr/>
        </p:nvGrpSpPr>
        <p:grpSpPr>
          <a:xfrm>
            <a:off x="8454799" y="563926"/>
            <a:ext cx="3640347" cy="1401074"/>
            <a:chOff x="8447546" y="801581"/>
            <a:chExt cx="3640347" cy="1401074"/>
          </a:xfrm>
        </p:grpSpPr>
        <p:sp>
          <p:nvSpPr>
            <p:cNvPr id="198" name="Google Shape;198;p2"/>
            <p:cNvSpPr txBox="1"/>
            <p:nvPr/>
          </p:nvSpPr>
          <p:spPr>
            <a:xfrm>
              <a:off x="8447546" y="801581"/>
              <a:ext cx="3640347" cy="128496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133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CA" sz="27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Vous avez ce qu’il </a:t>
              </a:r>
              <a:br>
                <a:rPr lang="en-CA" sz="27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CA" sz="27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faut pour être directeur de scrutin?</a:t>
              </a:r>
              <a:endParaRPr sz="2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99" name="Google Shape;199;p2"/>
            <p:cNvCxnSpPr/>
            <p:nvPr/>
          </p:nvCxnSpPr>
          <p:spPr>
            <a:xfrm>
              <a:off x="8493266" y="2202655"/>
              <a:ext cx="3496409" cy="0"/>
            </a:xfrm>
            <a:prstGeom prst="straightConnector1">
              <a:avLst/>
            </a:prstGeom>
            <a:noFill/>
            <a:ln w="25400" cap="flat" cmpd="sng">
              <a:solidFill>
                <a:srgbClr val="C9862D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00" name="Google Shape;200;p2"/>
          <p:cNvSpPr txBox="1"/>
          <p:nvPr/>
        </p:nvSpPr>
        <p:spPr>
          <a:xfrm>
            <a:off x="8495317" y="4695137"/>
            <a:ext cx="3254189" cy="382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CA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Postulez</a:t>
            </a:r>
            <a:r>
              <a:rPr lang="en-CA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à :</a:t>
            </a:r>
            <a:endParaRPr dirty="0"/>
          </a:p>
        </p:txBody>
      </p:sp>
      <p:grpSp>
        <p:nvGrpSpPr>
          <p:cNvPr id="202" name="Google Shape;202;p2"/>
          <p:cNvGrpSpPr/>
          <p:nvPr/>
        </p:nvGrpSpPr>
        <p:grpSpPr>
          <a:xfrm>
            <a:off x="8669686" y="2185386"/>
            <a:ext cx="3182411" cy="359015"/>
            <a:chOff x="8669686" y="3044248"/>
            <a:chExt cx="3182411" cy="359015"/>
          </a:xfrm>
        </p:grpSpPr>
        <p:sp>
          <p:nvSpPr>
            <p:cNvPr id="203" name="Google Shape;203;p2"/>
            <p:cNvSpPr txBox="1"/>
            <p:nvPr/>
          </p:nvSpPr>
          <p:spPr>
            <a:xfrm>
              <a:off x="9074608" y="3044248"/>
              <a:ext cx="2777489" cy="3482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CA" sz="1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Leadership</a:t>
              </a: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04" name="Google Shape;204;p2" descr="Icon&#10;&#10;Description automatically generated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8669686" y="3085763"/>
              <a:ext cx="330200" cy="3175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"/>
          <p:cNvSpPr/>
          <p:nvPr/>
        </p:nvSpPr>
        <p:spPr>
          <a:xfrm rot="-8451061">
            <a:off x="-257028" y="-4950253"/>
            <a:ext cx="10607476" cy="14003524"/>
          </a:xfrm>
          <a:custGeom>
            <a:avLst/>
            <a:gdLst/>
            <a:ahLst/>
            <a:cxnLst/>
            <a:rect l="l" t="t" r="r" b="b"/>
            <a:pathLst>
              <a:path w="10607476" h="14003524" extrusionOk="0">
                <a:moveTo>
                  <a:pt x="2009" y="5117457"/>
                </a:moveTo>
                <a:lnTo>
                  <a:pt x="6279680" y="0"/>
                </a:lnTo>
                <a:lnTo>
                  <a:pt x="10607476" y="5325837"/>
                </a:lnTo>
                <a:lnTo>
                  <a:pt x="1773" y="14003524"/>
                </a:lnTo>
                <a:cubicBezTo>
                  <a:pt x="8636" y="11032437"/>
                  <a:pt x="-4854" y="8088544"/>
                  <a:pt x="2009" y="51174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3"/>
          <p:cNvSpPr/>
          <p:nvPr/>
        </p:nvSpPr>
        <p:spPr>
          <a:xfrm rot="-8451061">
            <a:off x="11782113" y="-2021289"/>
            <a:ext cx="225782" cy="9050163"/>
          </a:xfrm>
          <a:custGeom>
            <a:avLst/>
            <a:gdLst/>
            <a:ahLst/>
            <a:cxnLst/>
            <a:rect l="l" t="t" r="r" b="b"/>
            <a:pathLst>
              <a:path w="225782" h="9050163" extrusionOk="0">
                <a:moveTo>
                  <a:pt x="0" y="179040"/>
                </a:moveTo>
                <a:lnTo>
                  <a:pt x="224760" y="0"/>
                </a:lnTo>
                <a:cubicBezTo>
                  <a:pt x="222876" y="3166837"/>
                  <a:pt x="227178" y="5701907"/>
                  <a:pt x="225294" y="8868744"/>
                </a:cubicBezTo>
                <a:lnTo>
                  <a:pt x="23712" y="9050163"/>
                </a:lnTo>
                <a:cubicBezTo>
                  <a:pt x="20599" y="5951129"/>
                  <a:pt x="3113" y="3278074"/>
                  <a:pt x="0" y="179040"/>
                </a:cubicBezTo>
                <a:close/>
              </a:path>
            </a:pathLst>
          </a:custGeom>
          <a:solidFill>
            <a:srgbClr val="C986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3"/>
          <p:cNvSpPr txBox="1"/>
          <p:nvPr/>
        </p:nvSpPr>
        <p:spPr>
          <a:xfrm>
            <a:off x="5046710" y="993631"/>
            <a:ext cx="4367674" cy="2085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CA"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Vous avez </a:t>
            </a:r>
            <a:br>
              <a:rPr lang="en-CA"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CA"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une question ?</a:t>
            </a:r>
            <a:endParaRPr sz="4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3"/>
          <p:cNvSpPr/>
          <p:nvPr/>
        </p:nvSpPr>
        <p:spPr>
          <a:xfrm>
            <a:off x="12232341" y="-336576"/>
            <a:ext cx="1986651" cy="745701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3" name="Google Shape;213;p3" descr="Shape, rectangl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63719" y="6095518"/>
            <a:ext cx="1922335" cy="717834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3"/>
          <p:cNvSpPr txBox="1"/>
          <p:nvPr/>
        </p:nvSpPr>
        <p:spPr>
          <a:xfrm>
            <a:off x="5046710" y="2972932"/>
            <a:ext cx="5218423" cy="2492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Contactez-nous</a:t>
            </a:r>
            <a:r>
              <a:rPr lang="en-CA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CA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elections.ca /emplois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CA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1-800-463-6868</a:t>
            </a:r>
            <a:endParaRPr/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CA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Pour les personnes sourdes </a:t>
            </a:r>
            <a:br>
              <a:rPr lang="en-CA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CA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ou malentendantes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CA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ATS : 1-800-361-8935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3"/>
          <p:cNvSpPr txBox="1"/>
          <p:nvPr/>
        </p:nvSpPr>
        <p:spPr>
          <a:xfrm>
            <a:off x="751026" y="2972932"/>
            <a:ext cx="2772771" cy="300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938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Contact us </a:t>
            </a:r>
            <a:endParaRPr/>
          </a:p>
          <a:p>
            <a:pPr marL="7938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CA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elections.ca /jobs </a:t>
            </a:r>
            <a:endParaRPr/>
          </a:p>
          <a:p>
            <a:pPr marL="7938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CA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1-800-463-6868</a:t>
            </a:r>
            <a:endParaRPr/>
          </a:p>
          <a:p>
            <a:pPr marL="7938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CA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people who are deaf </a:t>
            </a:r>
            <a:br>
              <a:rPr lang="en-CA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CA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 hard of hearing</a:t>
            </a:r>
            <a:endParaRPr/>
          </a:p>
          <a:p>
            <a:pPr marL="7938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CA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TTY: 1-800-361-8935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938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938" marR="0" lvl="0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CA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</p:txBody>
      </p:sp>
      <p:cxnSp>
        <p:nvCxnSpPr>
          <p:cNvPr id="216" name="Google Shape;216;p3"/>
          <p:cNvCxnSpPr/>
          <p:nvPr/>
        </p:nvCxnSpPr>
        <p:spPr>
          <a:xfrm rot="10800000">
            <a:off x="4264948" y="1154532"/>
            <a:ext cx="0" cy="4311390"/>
          </a:xfrm>
          <a:prstGeom prst="straightConnector1">
            <a:avLst/>
          </a:prstGeom>
          <a:noFill/>
          <a:ln w="28575" cap="flat" cmpd="sng">
            <a:solidFill>
              <a:srgbClr val="C9862D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7" name="Google Shape;217;p3"/>
          <p:cNvSpPr txBox="1"/>
          <p:nvPr/>
        </p:nvSpPr>
        <p:spPr>
          <a:xfrm>
            <a:off x="751027" y="993631"/>
            <a:ext cx="3516230" cy="2085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CA"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Have a question? </a:t>
            </a:r>
            <a:endParaRPr sz="4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690032"/>
      </a:accent1>
      <a:accent2>
        <a:srgbClr val="714068"/>
      </a:accent2>
      <a:accent3>
        <a:srgbClr val="344551"/>
      </a:accent3>
      <a:accent4>
        <a:srgbClr val="D38E10"/>
      </a:accent4>
      <a:accent5>
        <a:srgbClr val="00656D"/>
      </a:accent5>
      <a:accent6>
        <a:srgbClr val="9A9D03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255</Words>
  <Application>Microsoft Office PowerPoint</Application>
  <PresentationFormat>Grand écran</PresentationFormat>
  <Paragraphs>49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Courier New</vt:lpstr>
      <vt:lpstr>Noto Sans Symbols</vt:lpstr>
      <vt:lpstr>NTR</vt:lpstr>
      <vt:lpstr>Office Theme</vt:lpstr>
      <vt:lpstr>Job opportunity  Returning  officer </vt:lpstr>
      <vt:lpstr>Opportunité d’emploi Directeur  de scrutin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opportunity  Returning  officer</dc:title>
  <dc:creator>Michelle Horner</dc:creator>
  <cp:lastModifiedBy>Tardy, Marianne</cp:lastModifiedBy>
  <cp:revision>2</cp:revision>
  <dcterms:created xsi:type="dcterms:W3CDTF">2022-02-15T14:04:39Z</dcterms:created>
  <dcterms:modified xsi:type="dcterms:W3CDTF">2022-05-04T20:12:57Z</dcterms:modified>
</cp:coreProperties>
</file>